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3" autoAdjust="0"/>
    <p:restoredTop sz="99659" autoAdjust="0"/>
  </p:normalViewPr>
  <p:slideViewPr>
    <p:cSldViewPr snapToGrid="0" snapToObjects="1">
      <p:cViewPr varScale="1">
        <p:scale>
          <a:sx n="104" d="100"/>
          <a:sy n="104" d="100"/>
        </p:scale>
        <p:origin x="-13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2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1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3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9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0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6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8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7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8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4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960357" cy="6089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58" y="949473"/>
            <a:ext cx="8616092" cy="5594446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We began the circuit design after creating system requirements and figuring out what type of functionality is required from the hardware.</a:t>
            </a:r>
          </a:p>
          <a:p>
            <a:pPr lvl="0"/>
            <a:r>
              <a:rPr lang="en-US" sz="1800" dirty="0"/>
              <a:t>Specified sub-circuits </a:t>
            </a:r>
            <a:r>
              <a:rPr lang="en-US" sz="1800" dirty="0" smtClean="0"/>
              <a:t>in the </a:t>
            </a:r>
            <a:r>
              <a:rPr lang="en-US" sz="1800" dirty="0"/>
              <a:t>system and designed each in a modular fashion.</a:t>
            </a:r>
          </a:p>
          <a:p>
            <a:pPr lvl="0"/>
            <a:endParaRPr lang="en-US" sz="2100" dirty="0" smtClean="0"/>
          </a:p>
          <a:p>
            <a:pPr lvl="0"/>
            <a:endParaRPr lang="en-US" sz="2100" dirty="0" smtClean="0"/>
          </a:p>
          <a:p>
            <a:pPr lvl="0"/>
            <a:endParaRPr lang="en-US" sz="21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creen Shot 2014-12-09 at 12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70" y="2160511"/>
            <a:ext cx="5798046" cy="3924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658" y="1994842"/>
            <a:ext cx="2721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dirty="0" smtClean="0"/>
              <a:t>Obstacles that where overcome, in this stage of the project include (eagle learning curve, Github crashes and general circuit troubleshooting).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0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02_noclock_rev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0" y="181440"/>
            <a:ext cx="916442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0" y="22680"/>
            <a:ext cx="4454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Schematic Capture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4481934" y="976880"/>
            <a:ext cx="500706" cy="6960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89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66926" y="140317"/>
            <a:ext cx="6399194" cy="6337316"/>
            <a:chOff x="3126104" y="759794"/>
            <a:chExt cx="5943600" cy="5852160"/>
          </a:xfrm>
        </p:grpSpPr>
        <p:pic>
          <p:nvPicPr>
            <p:cNvPr id="9" name="Picture 8" descr="board copy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30" b="14663"/>
            <a:stretch/>
          </p:blipFill>
          <p:spPr>
            <a:xfrm>
              <a:off x="3126104" y="759794"/>
              <a:ext cx="5943600" cy="585216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595912" y="2982401"/>
              <a:ext cx="628396" cy="3902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4595912" y="4768683"/>
              <a:ext cx="853558" cy="52231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539454" y="3028964"/>
              <a:ext cx="826838" cy="26433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8002745" y="5165319"/>
              <a:ext cx="191565" cy="44319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6640379" y="5539318"/>
              <a:ext cx="72238" cy="6314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306760" y="2831637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Sensor</a:t>
              </a:r>
            </a:p>
            <a:p>
              <a:pPr algn="ctr"/>
              <a:r>
                <a:rPr lang="en-US" sz="1200" dirty="0" smtClean="0"/>
                <a:t>input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7513" y="2725108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Button</a:t>
              </a:r>
            </a:p>
            <a:p>
              <a:pPr algn="ctr"/>
              <a:r>
                <a:rPr lang="en-US" sz="1200" dirty="0" smtClean="0"/>
                <a:t>Inputs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3348" y="5239028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Power</a:t>
              </a:r>
            </a:p>
            <a:p>
              <a:pPr algn="ctr"/>
              <a:r>
                <a:rPr lang="en-US" sz="1200" dirty="0" smtClean="0"/>
                <a:t>Supply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42194" y="6111249"/>
              <a:ext cx="754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LED’s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02745" y="5700693"/>
              <a:ext cx="754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Solenoid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88" y="274638"/>
            <a:ext cx="4388309" cy="885044"/>
          </a:xfrm>
        </p:spPr>
        <p:txBody>
          <a:bodyPr/>
          <a:lstStyle/>
          <a:p>
            <a:r>
              <a:rPr lang="en-US" dirty="0" smtClean="0"/>
              <a:t>Board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348" y="1213640"/>
            <a:ext cx="4429724" cy="106430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800" dirty="0"/>
              <a:t>Because this project is more of a novelty than a serious product we wanted to show off and be creative every </a:t>
            </a:r>
            <a:r>
              <a:rPr lang="en-US" sz="1800" dirty="0" smtClean="0"/>
              <a:t>chance we got, this is just one example.</a:t>
            </a:r>
            <a:endParaRPr lang="en-US" sz="1800" dirty="0"/>
          </a:p>
        </p:txBody>
      </p:sp>
      <p:pic>
        <p:nvPicPr>
          <p:cNvPr id="7" name="Picture 6" descr="20141120_1818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6" t="6320" r="24295" b="-42"/>
          <a:stretch/>
        </p:blipFill>
        <p:spPr>
          <a:xfrm>
            <a:off x="320203" y="2837806"/>
            <a:ext cx="3394358" cy="35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0834"/>
            <a:ext cx="4472778" cy="1143000"/>
          </a:xfrm>
        </p:spPr>
        <p:txBody>
          <a:bodyPr/>
          <a:lstStyle/>
          <a:p>
            <a:r>
              <a:rPr lang="en-US" dirty="0" smtClean="0"/>
              <a:t>Board Enclosure</a:t>
            </a:r>
            <a:endParaRPr lang="en-US" dirty="0"/>
          </a:p>
        </p:txBody>
      </p:sp>
      <p:pic>
        <p:nvPicPr>
          <p:cNvPr id="5" name="Picture 4" descr="noclock Case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6" y="777915"/>
            <a:ext cx="8581704" cy="57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41120_1817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3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108</Words>
  <Application>Microsoft Macintosh PowerPoint</Application>
  <PresentationFormat>On-screen Show (4:3)</PresentationFormat>
  <Paragraphs>18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Implementation</vt:lpstr>
      <vt:lpstr>PowerPoint Presentation</vt:lpstr>
      <vt:lpstr>Board Layout</vt:lpstr>
      <vt:lpstr>Board Enclosure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Jrock</dc:creator>
  <cp:lastModifiedBy>Jrock</cp:lastModifiedBy>
  <cp:revision>14</cp:revision>
  <dcterms:created xsi:type="dcterms:W3CDTF">2014-12-09T20:40:38Z</dcterms:created>
  <dcterms:modified xsi:type="dcterms:W3CDTF">2014-12-11T00:07:26Z</dcterms:modified>
</cp:coreProperties>
</file>